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0"/>
  </p:notesMasterIdLst>
  <p:sldIdLst>
    <p:sldId id="461" r:id="rId2"/>
    <p:sldId id="462" r:id="rId3"/>
    <p:sldId id="463" r:id="rId4"/>
    <p:sldId id="464" r:id="rId5"/>
    <p:sldId id="465" r:id="rId6"/>
    <p:sldId id="260" r:id="rId7"/>
    <p:sldId id="358" r:id="rId8"/>
    <p:sldId id="383" r:id="rId9"/>
    <p:sldId id="332" r:id="rId10"/>
    <p:sldId id="312" r:id="rId11"/>
    <p:sldId id="317" r:id="rId12"/>
    <p:sldId id="313" r:id="rId13"/>
    <p:sldId id="314" r:id="rId14"/>
    <p:sldId id="320" r:id="rId15"/>
    <p:sldId id="321" r:id="rId16"/>
    <p:sldId id="315" r:id="rId17"/>
    <p:sldId id="324" r:id="rId18"/>
    <p:sldId id="323" r:id="rId19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139" autoAdjust="0"/>
  </p:normalViewPr>
  <p:slideViewPr>
    <p:cSldViewPr snapToGrid="0">
      <p:cViewPr varScale="1">
        <p:scale>
          <a:sx n="81" d="100"/>
          <a:sy n="81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Can you turn this into a simple react animation so I can understand it better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Give it much more detail and layers so I know what is going on at each phase and indicate any types of calculations that could happen </a:t>
            </a:r>
            <a:r>
              <a:rPr lang="en-US" dirty="0"/>
              <a:t>be generous with your labels for understanding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9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92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7:45am on Tuesday, can I park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71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answer these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80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and how do I make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50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best hand I can make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34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HTML, CSS, and JavaScript code to recreate this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https://webflow.com/blog/ux-design-examples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Can you recreate this in react for my company called "Dental King"?</a:t>
            </a:r>
          </a:p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Can you make it look more like the picture I gave you?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75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create a game for me to play? I'm bored and I love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Can you turn this data into JSON and then use it in a react page to visualize the data in a variety of ways?</a:t>
            </a:r>
          </a:p>
          <a:p>
            <a:r>
              <a:rPr lang="en-US" dirty="0"/>
              <a:t>Use only basic components that don't need an install</a:t>
            </a:r>
          </a:p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Only use components that you support in artifacts</a:t>
            </a:r>
          </a:p>
          <a:p>
            <a:endParaRPr lang="en-US" b="0" i="0" dirty="0">
              <a:solidFill>
                <a:srgbClr val="E5E5E2"/>
              </a:solidFill>
              <a:effectLst/>
              <a:highlight>
                <a:srgbClr val="2B2A27"/>
              </a:highlight>
              <a:latin typeface="__styreneB_5d855b"/>
            </a:endParaRPr>
          </a:p>
          <a:p>
            <a:r>
              <a:rPr lang="en-US" b="0" i="0" dirty="0">
                <a:solidFill>
                  <a:srgbClr val="E5E5E2"/>
                </a:solidFill>
                <a:effectLst/>
                <a:highlight>
                  <a:srgbClr val="2B2A27"/>
                </a:highlight>
                <a:latin typeface="__styreneB_5d855b"/>
              </a:rPr>
              <a:t>Can you turn this data into JSON and then use it in a react page to visualize the data in a scatter plot without installing additional components?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49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https://www.anthropic.com/news/claude-3-5-sonnet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11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stock a good buy?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05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located 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39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going on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47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are these related?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3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1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6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6717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81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29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7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9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9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4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84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8A89-0558-063D-1F36-87843717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Artifact Usage: Animations</a:t>
            </a:r>
          </a:p>
        </p:txBody>
      </p:sp>
      <p:pic>
        <p:nvPicPr>
          <p:cNvPr id="1026" name="Picture 2" descr="Neural network diagram — Science Learning Hub">
            <a:extLst>
              <a:ext uri="{FF2B5EF4-FFF2-40B4-BE49-F238E27FC236}">
                <a16:creationId xmlns:a16="http://schemas.microsoft.com/office/drawing/2014/main" id="{14F8FB35-602F-83ED-EE59-F006CA10B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40" y="1901875"/>
            <a:ext cx="7340343" cy="437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36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3FA-F9E5-8F5A-D624-555298E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Ideas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B3D56-8821-9786-0FFE-1927DCF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80" y="1926077"/>
            <a:ext cx="6217663" cy="47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886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36A3-D6E0-031B-42DA-A3F7A1D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pic>
        <p:nvPicPr>
          <p:cNvPr id="4" name="Picture 4" descr="Bluetooth 101 - Origins of Frequency Hopping | Wayne Staab, PhD">
            <a:extLst>
              <a:ext uri="{FF2B5EF4-FFF2-40B4-BE49-F238E27FC236}">
                <a16:creationId xmlns:a16="http://schemas.microsoft.com/office/drawing/2014/main" id="{66760A36-05F2-62A7-0159-BE0B3904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51" y="1994069"/>
            <a:ext cx="7384921" cy="364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92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C7D2-1329-D44D-D4DD-D29E4732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50792-5C90-F9DB-8C56-92F6825D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22" y="2020685"/>
            <a:ext cx="8988357" cy="40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23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3C95-BAB1-6DE7-E6D8-A3C3A80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Chemistry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EC6C47-875D-9C47-0EDA-90B77FB4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59" y="1760707"/>
            <a:ext cx="4765506" cy="46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BC4D-C234-9BAB-70A6-FE1DD719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B657E-4030-22DF-7ADC-23FAEB23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78" y="362333"/>
            <a:ext cx="6114286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0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ABCF-C63C-772F-E3EB-39888E67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B5B6EAD-90EC-E7EE-860B-6C65FA46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14" y="0"/>
            <a:ext cx="513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45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205-44C9-C22A-50C0-A2B25C27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Cooking</a:t>
            </a:r>
          </a:p>
        </p:txBody>
      </p:sp>
      <p:pic>
        <p:nvPicPr>
          <p:cNvPr id="1026" name="Picture 2" descr="Beef Stroganoff">
            <a:extLst>
              <a:ext uri="{FF2B5EF4-FFF2-40B4-BE49-F238E27FC236}">
                <a16:creationId xmlns:a16="http://schemas.microsoft.com/office/drawing/2014/main" id="{99CEC11C-B25B-6545-8FBF-9715020C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72" y="1760706"/>
            <a:ext cx="6267856" cy="47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13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33A3-3F9D-4DED-5DA7-74BA1B41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4BE2-23E9-566E-E8D1-D1D516C04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20" y="2158696"/>
            <a:ext cx="8552381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39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843A-E3C2-B83B-BE5B-DD37BB0F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1028" name="Picture 4" descr="Web Analytics Dashboard Examples | Klipfolio">
            <a:extLst>
              <a:ext uri="{FF2B5EF4-FFF2-40B4-BE49-F238E27FC236}">
                <a16:creationId xmlns:a16="http://schemas.microsoft.com/office/drawing/2014/main" id="{A30381D6-5466-2619-29FA-263438A8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92" y="466927"/>
            <a:ext cx="6741458" cy="59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63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8BC9-9EC1-BFFE-4233-17D9E4FB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751"/>
            <a:ext cx="9905998" cy="1478570"/>
          </a:xfrm>
        </p:spPr>
        <p:txBody>
          <a:bodyPr/>
          <a:lstStyle/>
          <a:p>
            <a:r>
              <a:rPr lang="en-US" dirty="0"/>
              <a:t>Advanced Artifact Usage: UX Design</a:t>
            </a:r>
          </a:p>
        </p:txBody>
      </p:sp>
      <p:pic>
        <p:nvPicPr>
          <p:cNvPr id="2050" name="Picture 2" descr=" Homepage for Duncan Dental with a light-blue background. A large heading at the top of the page says “Our Tauranga dentists love what we do and to bring a smile to your face is what we do best.” Following below are subheaders “Gentle by nature” and “Latest dental technology,” with additional text under each section. On the right is a contact form with a yellow background saying “Need an appointment?”">
            <a:extLst>
              <a:ext uri="{FF2B5EF4-FFF2-40B4-BE49-F238E27FC236}">
                <a16:creationId xmlns:a16="http://schemas.microsoft.com/office/drawing/2014/main" id="{65775687-51E4-9330-1542-163AE83FC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01" y="1101878"/>
            <a:ext cx="8436399" cy="56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11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1F29-12C5-C40B-0684-7D271B127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5730"/>
            <a:ext cx="9905998" cy="1478570"/>
          </a:xfrm>
        </p:spPr>
        <p:txBody>
          <a:bodyPr/>
          <a:lstStyle/>
          <a:p>
            <a:r>
              <a:rPr lang="en-US" dirty="0"/>
              <a:t>Advanced Artifact Usage: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DBAC1-017A-17E6-E5A5-AD158F05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26" y="1525916"/>
            <a:ext cx="6257947" cy="49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7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A264-90C3-425D-F9DA-F128387D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753"/>
            <a:ext cx="9905998" cy="1073152"/>
          </a:xfrm>
        </p:spPr>
        <p:txBody>
          <a:bodyPr/>
          <a:lstStyle/>
          <a:p>
            <a:r>
              <a:rPr lang="en-US" dirty="0"/>
              <a:t>Advanced Artifact Usage: Data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DB6DE-8042-8EE4-C34F-3B16C65A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98" y="905619"/>
            <a:ext cx="6771428" cy="5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1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1F94-E924-5447-9494-FCD6BE75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584"/>
            <a:ext cx="9905998" cy="1478570"/>
          </a:xfrm>
        </p:spPr>
        <p:txBody>
          <a:bodyPr/>
          <a:lstStyle/>
          <a:p>
            <a:r>
              <a:rPr lang="en-US" dirty="0"/>
              <a:t>Changing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A716F-05ED-5B83-E3C9-A45B8C9F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811" y="2153735"/>
            <a:ext cx="3534700" cy="25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3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46" y="2633054"/>
            <a:ext cx="8791575" cy="795946"/>
          </a:xfrm>
        </p:spPr>
        <p:txBody>
          <a:bodyPr>
            <a:normAutofit/>
          </a:bodyPr>
          <a:lstStyle/>
          <a:p>
            <a:r>
              <a:rPr lang="en-US" sz="4400" dirty="0"/>
              <a:t>Vision</a:t>
            </a:r>
          </a:p>
        </p:txBody>
      </p:sp>
      <p:pic>
        <p:nvPicPr>
          <p:cNvPr id="3" name="Picture 2" descr="A person in a long blue dress in a library&#10;&#10;Description automatically generated">
            <a:extLst>
              <a:ext uri="{FF2B5EF4-FFF2-40B4-BE49-F238E27FC236}">
                <a16:creationId xmlns:a16="http://schemas.microsoft.com/office/drawing/2014/main" id="{2041EF4E-37FC-6751-64A8-3F8E46FB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1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C5ED3-79FD-24AE-36D0-65F110F1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96" y="1154662"/>
            <a:ext cx="9121808" cy="454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9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387B-5815-3D5C-B900-9EB4B61F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2129"/>
            <a:ext cx="9905998" cy="147857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47A76-768B-CD00-C1CB-308D04BB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438" y="1274288"/>
            <a:ext cx="8765124" cy="545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24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9393-3450-8A77-7A3A-60709821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pic>
        <p:nvPicPr>
          <p:cNvPr id="4102" name="Picture 6" descr="NYC's Union Square Overwhelmed by Crowd Gathering for Influencer Giveaway -  Bloomberg">
            <a:extLst>
              <a:ext uri="{FF2B5EF4-FFF2-40B4-BE49-F238E27FC236}">
                <a16:creationId xmlns:a16="http://schemas.microsoft.com/office/drawing/2014/main" id="{AA7C31CD-BDAC-ED57-00BE-117B38FB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52" y="1614791"/>
            <a:ext cx="7335466" cy="489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583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7915</TotalTime>
  <Words>317</Words>
  <Application>Microsoft Office PowerPoint</Application>
  <PresentationFormat>Widescreen</PresentationFormat>
  <Paragraphs>57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__styreneB_5d855b</vt:lpstr>
      <vt:lpstr>Arial</vt:lpstr>
      <vt:lpstr>Calibri</vt:lpstr>
      <vt:lpstr>Tw Cen MT</vt:lpstr>
      <vt:lpstr>Circuit</vt:lpstr>
      <vt:lpstr>Advanced Artifact Usage: Animations</vt:lpstr>
      <vt:lpstr>Advanced Artifact Usage: UX Design</vt:lpstr>
      <vt:lpstr>Advanced Artifact Usage: Games</vt:lpstr>
      <vt:lpstr>Advanced Artifact Usage: Data Visualization</vt:lpstr>
      <vt:lpstr>Changing Models</vt:lpstr>
      <vt:lpstr>Vision</vt:lpstr>
      <vt:lpstr>PowerPoint Presentation</vt:lpstr>
      <vt:lpstr>Graphs</vt:lpstr>
      <vt:lpstr>Identification</vt:lpstr>
      <vt:lpstr>Abstract Ideas</vt:lpstr>
      <vt:lpstr>Relationships</vt:lpstr>
      <vt:lpstr>Medical </vt:lpstr>
      <vt:lpstr>Chemistry</vt:lpstr>
      <vt:lpstr>Parking</vt:lpstr>
      <vt:lpstr>Homework</vt:lpstr>
      <vt:lpstr>Cooking</vt:lpstr>
      <vt:lpstr>games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25</cp:revision>
  <cp:lastPrinted>2024-03-11T13:51:07Z</cp:lastPrinted>
  <dcterms:created xsi:type="dcterms:W3CDTF">2023-10-26T23:38:07Z</dcterms:created>
  <dcterms:modified xsi:type="dcterms:W3CDTF">2024-06-30T00:26:19Z</dcterms:modified>
</cp:coreProperties>
</file>